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30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67" r:id="rId28"/>
    <p:sldId id="293" r:id="rId29"/>
    <p:sldId id="294" r:id="rId30"/>
    <p:sldId id="295" r:id="rId31"/>
    <p:sldId id="296" r:id="rId32"/>
    <p:sldId id="297" r:id="rId33"/>
    <p:sldId id="299" r:id="rId34"/>
    <p:sldId id="300" r:id="rId35"/>
    <p:sldId id="302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계정" initials="M계" lastIdx="1" clrIdx="0">
    <p:extLst>
      <p:ext uri="{19B8F6BF-5375-455C-9EA6-DF929625EA0E}">
        <p15:presenceInfo xmlns:p15="http://schemas.microsoft.com/office/powerpoint/2012/main" userId="ed6715c9ebc403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9569" autoAdjust="0"/>
    <p:restoredTop sz="94660"/>
  </p:normalViewPr>
  <p:slideViewPr>
    <p:cSldViewPr snapToGrid="0">
      <p:cViewPr>
        <p:scale>
          <a:sx n="91" d="100"/>
          <a:sy n="91" d="100"/>
        </p:scale>
        <p:origin x="1120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27.png>
</file>

<file path=ppt/media/image2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D0332-3C66-4EBC-AFE5-8345BA8CC351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518E7-27F9-4B0F-B472-AE8DC9EF02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062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204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22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569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53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959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34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620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248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66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70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612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DC1C0-5EEC-433C-97EC-CA98F3EBFCD4}" type="datetimeFigureOut">
              <a:rPr lang="ko-KR" altLang="en-US" smtClean="0"/>
              <a:t>2024. 12. 6.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A7435-D321-4244-B8E6-453802C5FF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18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3EFC2C5-F590-C9D7-0CF6-169A4563F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65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1995D-25E1-A880-87FE-1D275C92C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BD45A8D-4B81-BC04-9348-4BA934E16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24254-DAA0-FB4F-4AA5-54B523032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C416D0E-AB9A-BAAE-77CB-DA0E6B938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41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F96DC-7791-89CA-5B3D-3B2F117B4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BBC2638-AB65-96CF-EB2D-6A75443B7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81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7665E3-AC5F-104C-D5AF-60E29B16D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EBC452A-4FF3-90B0-6034-E46D7D2C7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91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A1B85-FE69-9095-C47C-EA7EB3769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32188DD-475A-E1A4-CCC2-F955C1792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06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A3737-F313-5F17-4ABF-496B86FBE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BEE3DA1-E343-5DF3-193E-85603A2E6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A79C03B-504C-1399-711D-91078E79EA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9115"/>
          <a:stretch/>
        </p:blipFill>
        <p:spPr>
          <a:xfrm>
            <a:off x="0" y="0"/>
            <a:ext cx="2546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88B37-DCD5-7FF2-E3C9-DF374B58D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9DDC4D4-7946-C61D-3FF7-CEAF324EE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24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CB320-A9AD-74A1-0BE2-5AB1B77FA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75339C5-5416-6543-ECA0-78C4FF702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00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CD6F4-0A46-A641-5181-62EDC9FF0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A0EFBB0-F558-2F55-DEA1-8E23BAA69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13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B7442-A451-0A78-78B5-A497902F9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E638D6A-31C9-7EF4-A75D-98C76B96A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8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A5121-9C82-7233-8B73-180C84048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8FD248-51AE-56E5-8F06-BF8A6293C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536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DC4D6-A0E1-282F-006C-2D3C5ED0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1B18715-123C-F728-F76C-A196135A5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56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B3D0F-5EE9-D6DC-4176-61C8F4ED7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21CA748-BD74-54FE-1980-F7B1E4AFA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79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B222E-8C80-27F1-0153-D0C995139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6CD83D0-D426-40B3-A72F-D2E6E9098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31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FAEF6-E1CA-D67B-4B86-28D87AC17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F293E0F-28B5-09A0-820D-44A186FF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912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3D129-8744-B105-386D-59D3878AF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501FFEB-3579-E299-D85A-D69068A4A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73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B75E7-4870-4DEF-EF2D-142AF0470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4F1C58-03B9-8FA1-3A2D-1010F02B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97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54DF3-78FF-EB74-493E-957695CDB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49B074B-5E60-21CB-5D77-068E7DDF1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563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4"/>
          <a:srcRect r="23125"/>
          <a:stretch/>
        </p:blipFill>
        <p:spPr>
          <a:xfrm>
            <a:off x="4108662" y="276557"/>
            <a:ext cx="3854720" cy="6584636"/>
          </a:xfrm>
          <a:prstGeom prst="rect">
            <a:avLst/>
          </a:prstGeom>
        </p:spPr>
      </p:pic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7A505CA4-54E1-C88A-5236-189A92DF0F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59825" y="665086"/>
            <a:ext cx="2730274" cy="5747943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44532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2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9786A-DBA7-613D-080D-E34A20E24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032547C-B56E-F1D2-5847-7CDA41AC4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58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E12F7-5BD4-20E8-D799-3FF7FBA04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8EBFE80-844C-34F8-D0E2-9DE7160BD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67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A3FA3-34DB-4993-97BC-A04D819D0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7EE9A25-CF2F-734C-4522-0216C39C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2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14E30-C791-727D-9ED8-591EED6E4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2674B3B-F0C0-DAC7-B7E6-975A57F28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76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68C47-B63C-22DC-05AF-CCF3F9C99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2F5A812-5056-43EF-05A6-E373CA9E5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25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69F90-BFA3-E522-8608-EB77DEF8B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F928DCC-8481-C2F6-757C-C6FADAD68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924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A9DFC-CFB1-FA08-EAFC-32C16DF81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EFBB9A3-6681-704C-AF50-908F311F2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02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5ADE1-FC71-74C6-323F-D3CE07BB3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1D93AA9-209E-5BFD-50B8-40D63D54F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251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88660-0FC2-95B0-74A0-1AEF6697B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658C696-99D5-A0E8-9867-3EB263D2E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465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BBCAC-2A4C-325F-E781-06E855FC6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7DB6C60-5D91-C397-F190-9838DCE19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0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1DFE6-97AC-B88E-F86F-CB868F647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767FAAB-6299-E49E-1349-88403EFD1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1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1CA73-0E4C-05A8-9F1F-436E07605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41A121-15FA-D30A-1616-432F4A480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37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A3E07-A769-D507-BC66-DB718872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BAFEC6F-248B-E793-9CB7-5A73DCA02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95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C7ACE-C2D1-B0D8-76ED-583D5112B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324775C-6A96-E3E2-51A5-B7FB5B178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6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D53A2-63E7-9A81-5C99-1D3971031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400BD58-A241-5DDD-8218-842C49FBB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9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0</Words>
  <Application>Microsoft Macintosh PowerPoint</Application>
  <PresentationFormat>와이드스크린</PresentationFormat>
  <Paragraphs>0</Paragraphs>
  <Slides>35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Minsoo Kim</cp:lastModifiedBy>
  <cp:revision>84</cp:revision>
  <dcterms:created xsi:type="dcterms:W3CDTF">2024-10-23T09:52:15Z</dcterms:created>
  <dcterms:modified xsi:type="dcterms:W3CDTF">2024-12-06T03:40:10Z</dcterms:modified>
</cp:coreProperties>
</file>

<file path=docProps/thumbnail.jpeg>
</file>